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62" r:id="rId4"/>
    <p:sldId id="259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123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35379"/>
            <a:ext cx="5498516" cy="332222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9340" y="3901551"/>
            <a:ext cx="8839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 smtClean="0">
                <a:solidFill>
                  <a:schemeClr val="bg1"/>
                </a:solidFill>
              </a:rPr>
              <a:t>CONVENOR. . David Robinson</a:t>
            </a:r>
          </a:p>
          <a:p>
            <a:r>
              <a:rPr lang="en-AU" sz="4000" dirty="0" smtClean="0">
                <a:solidFill>
                  <a:schemeClr val="bg1"/>
                </a:solidFill>
              </a:rPr>
              <a:t>WEBSITE . . . . www.live.org.au</a:t>
            </a:r>
          </a:p>
          <a:p>
            <a:r>
              <a:rPr lang="en-AU" sz="4000" dirty="0" smtClean="0">
                <a:solidFill>
                  <a:schemeClr val="bg1"/>
                </a:solidFill>
              </a:rPr>
              <a:t>CONTACT . . .  0407 585 808</a:t>
            </a:r>
          </a:p>
          <a:p>
            <a:r>
              <a:rPr lang="en-AU" sz="4000" dirty="0" smtClean="0">
                <a:solidFill>
                  <a:schemeClr val="bg1"/>
                </a:solidFill>
              </a:rPr>
              <a:t>EMAIL . . . . . . </a:t>
            </a:r>
            <a:r>
              <a:rPr lang="en-AU" sz="4000" dirty="0">
                <a:solidFill>
                  <a:schemeClr val="bg1"/>
                </a:solidFill>
              </a:rPr>
              <a:t>d</a:t>
            </a:r>
            <a:r>
              <a:rPr lang="en-AU" sz="4000" dirty="0" smtClean="0">
                <a:solidFill>
                  <a:schemeClr val="bg1"/>
                </a:solidFill>
              </a:rPr>
              <a:t>avid.robinson@live.org.au</a:t>
            </a:r>
            <a:endParaRPr lang="en-A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98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4" y="4954"/>
            <a:ext cx="9144000" cy="42794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480185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8000" dirty="0" smtClean="0">
                <a:solidFill>
                  <a:schemeClr val="bg1"/>
                </a:solidFill>
              </a:rPr>
              <a:t>HUMAN SIGN</a:t>
            </a:r>
            <a:endParaRPr lang="en-AU" sz="8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77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13531"/>
            <a:ext cx="9087443" cy="40457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80185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8000" dirty="0" smtClean="0">
                <a:solidFill>
                  <a:schemeClr val="bg1"/>
                </a:solidFill>
              </a:rPr>
              <a:t>POLITICAL FORUMS</a:t>
            </a:r>
            <a:endParaRPr lang="en-AU" sz="8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5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" y="12462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382161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8000" dirty="0" smtClean="0">
                <a:solidFill>
                  <a:schemeClr val="bg1"/>
                </a:solidFill>
              </a:rPr>
              <a:t>COMMUNITY SOLAR</a:t>
            </a:r>
            <a:endParaRPr lang="en-AU" sz="8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77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35379"/>
            <a:ext cx="5498516" cy="332222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9340" y="3901551"/>
            <a:ext cx="8839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 smtClean="0">
                <a:solidFill>
                  <a:schemeClr val="bg1"/>
                </a:solidFill>
              </a:rPr>
              <a:t>CONVENOR. . David Robinson</a:t>
            </a:r>
          </a:p>
          <a:p>
            <a:r>
              <a:rPr lang="en-AU" sz="4000" dirty="0" smtClean="0">
                <a:solidFill>
                  <a:schemeClr val="bg1"/>
                </a:solidFill>
              </a:rPr>
              <a:t>WEBSITE . . . . www.live.org.au</a:t>
            </a:r>
          </a:p>
          <a:p>
            <a:r>
              <a:rPr lang="en-AU" sz="4000" dirty="0" smtClean="0">
                <a:solidFill>
                  <a:schemeClr val="bg1"/>
                </a:solidFill>
              </a:rPr>
              <a:t>CONTACT . . .  0407 585 808</a:t>
            </a:r>
          </a:p>
          <a:p>
            <a:r>
              <a:rPr lang="en-AU" sz="4000" dirty="0" smtClean="0">
                <a:solidFill>
                  <a:schemeClr val="bg1"/>
                </a:solidFill>
              </a:rPr>
              <a:t>EMAIL . . . . . . </a:t>
            </a:r>
            <a:r>
              <a:rPr lang="en-AU" sz="4000" dirty="0">
                <a:solidFill>
                  <a:schemeClr val="bg1"/>
                </a:solidFill>
              </a:rPr>
              <a:t>d</a:t>
            </a:r>
            <a:r>
              <a:rPr lang="en-AU" sz="4000" dirty="0" smtClean="0">
                <a:solidFill>
                  <a:schemeClr val="bg1"/>
                </a:solidFill>
              </a:rPr>
              <a:t>avid.robinson@live.org.au</a:t>
            </a:r>
            <a:endParaRPr lang="en-A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89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58</Words>
  <Application>Microsoft Office PowerPoint</Application>
  <PresentationFormat>On-screen Show (4:3)</PresentationFormat>
  <Paragraphs>11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Robinson</dc:creator>
  <cp:lastModifiedBy>David Robinson</cp:lastModifiedBy>
  <cp:revision>7</cp:revision>
  <dcterms:created xsi:type="dcterms:W3CDTF">2006-08-16T00:00:00Z</dcterms:created>
  <dcterms:modified xsi:type="dcterms:W3CDTF">2013-02-26T04:02:57Z</dcterms:modified>
</cp:coreProperties>
</file>