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73" r:id="rId7"/>
    <p:sldId id="262" r:id="rId8"/>
    <p:sldId id="267" r:id="rId9"/>
    <p:sldId id="265" r:id="rId10"/>
    <p:sldId id="268" r:id="rId11"/>
    <p:sldId id="270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3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04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99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5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59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82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16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82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5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9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2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76D4-3824-476A-8A55-C555D3DD4847}" type="datetimeFigureOut">
              <a:rPr lang="en-AU" smtClean="0"/>
              <a:t>28/02/2013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B09B-5C05-48F7-A25F-CD77CF4712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7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08" y="908720"/>
            <a:ext cx="6400800" cy="1752600"/>
          </a:xfrm>
        </p:spPr>
        <p:txBody>
          <a:bodyPr>
            <a:normAutofit/>
          </a:bodyPr>
          <a:lstStyle/>
          <a:p>
            <a:r>
              <a:rPr lang="en-AU" sz="5000" dirty="0" smtClean="0">
                <a:solidFill>
                  <a:schemeClr val="tx1"/>
                </a:solidFill>
              </a:rPr>
              <a:t>EcoCentre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" y="1885253"/>
            <a:ext cx="9022531" cy="25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0282"/>
            <a:ext cx="6336704" cy="6447597"/>
          </a:xfrm>
        </p:spPr>
      </p:pic>
    </p:spTree>
    <p:extLst>
      <p:ext uri="{BB962C8B-B14F-4D97-AF65-F5344CB8AC3E}">
        <p14:creationId xmlns:p14="http://schemas.microsoft.com/office/powerpoint/2010/main" val="111889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5666"/>
            <a:ext cx="7200800" cy="6352706"/>
          </a:xfrm>
        </p:spPr>
      </p:pic>
    </p:spTree>
    <p:extLst>
      <p:ext uri="{BB962C8B-B14F-4D97-AF65-F5344CB8AC3E}">
        <p14:creationId xmlns:p14="http://schemas.microsoft.com/office/powerpoint/2010/main" val="49670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188640"/>
            <a:ext cx="8739816" cy="6554862"/>
          </a:xfrm>
        </p:spPr>
      </p:pic>
    </p:spTree>
    <p:extLst>
      <p:ext uri="{BB962C8B-B14F-4D97-AF65-F5344CB8AC3E}">
        <p14:creationId xmlns:p14="http://schemas.microsoft.com/office/powerpoint/2010/main" val="67994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08244"/>
            <a:ext cx="8424863" cy="6041513"/>
          </a:xfrm>
        </p:spPr>
      </p:pic>
    </p:spTree>
    <p:extLst>
      <p:ext uri="{BB962C8B-B14F-4D97-AF65-F5344CB8AC3E}">
        <p14:creationId xmlns:p14="http://schemas.microsoft.com/office/powerpoint/2010/main" val="429004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US" dirty="0" smtClean="0"/>
              <a:t>Open for ideas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09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548680"/>
            <a:ext cx="8739815" cy="6554861"/>
          </a:xfrm>
        </p:spPr>
      </p:pic>
    </p:spTree>
    <p:extLst>
      <p:ext uri="{BB962C8B-B14F-4D97-AF65-F5344CB8AC3E}">
        <p14:creationId xmlns:p14="http://schemas.microsoft.com/office/powerpoint/2010/main" val="119218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6" y="476672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58662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77" y="164453"/>
            <a:ext cx="4858603" cy="6504907"/>
          </a:xfrm>
        </p:spPr>
      </p:pic>
    </p:spTree>
    <p:extLst>
      <p:ext uri="{BB962C8B-B14F-4D97-AF65-F5344CB8AC3E}">
        <p14:creationId xmlns:p14="http://schemas.microsoft.com/office/powerpoint/2010/main" val="26567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0" y="1268759"/>
            <a:ext cx="8976924" cy="5116847"/>
          </a:xfrm>
        </p:spPr>
      </p:pic>
    </p:spTree>
    <p:extLst>
      <p:ext uri="{BB962C8B-B14F-4D97-AF65-F5344CB8AC3E}">
        <p14:creationId xmlns:p14="http://schemas.microsoft.com/office/powerpoint/2010/main" val="86456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628"/>
            <a:ext cx="7200800" cy="6583131"/>
          </a:xfrm>
        </p:spPr>
      </p:pic>
    </p:spTree>
    <p:extLst>
      <p:ext uri="{BB962C8B-B14F-4D97-AF65-F5344CB8AC3E}">
        <p14:creationId xmlns:p14="http://schemas.microsoft.com/office/powerpoint/2010/main" val="310034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" y="404664"/>
            <a:ext cx="8947721" cy="597666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16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791619"/>
            <a:ext cx="1733550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9" y="332656"/>
            <a:ext cx="8627879" cy="6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883092" cy="3915296"/>
          </a:xfrm>
        </p:spPr>
      </p:pic>
    </p:spTree>
    <p:extLst>
      <p:ext uri="{BB962C8B-B14F-4D97-AF65-F5344CB8AC3E}">
        <p14:creationId xmlns:p14="http://schemas.microsoft.com/office/powerpoint/2010/main" val="218471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for ideas</vt:lpstr>
    </vt:vector>
  </TitlesOfParts>
  <Company>Port Phillip EcoCentre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Reception</dc:creator>
  <cp:lastModifiedBy>BD</cp:lastModifiedBy>
  <cp:revision>11</cp:revision>
  <dcterms:created xsi:type="dcterms:W3CDTF">2013-02-28T01:39:20Z</dcterms:created>
  <dcterms:modified xsi:type="dcterms:W3CDTF">2013-02-28T06:12:17Z</dcterms:modified>
</cp:coreProperties>
</file>